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148-713C-479A-9E2E-914E2467E37B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7F76-6333-4AD8-AC65-9A1212B6A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br>
              <a:rPr lang="en-US" dirty="0" smtClean="0"/>
            </a:br>
            <a:r>
              <a:rPr lang="en-US" dirty="0" smtClean="0"/>
              <a:t>The Age of Jefferson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 Whitney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Northern Textile mills and ports became the hub of activity to process so much cotton and transport it worldwide.</a:t>
            </a:r>
          </a:p>
          <a:p>
            <a:r>
              <a:rPr lang="en-US" dirty="0"/>
              <a:t>Interchangeable parts idea revolutionized the production of many other products other than just muskets.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Urban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r>
              <a:rPr lang="en-US" dirty="0" smtClean="0"/>
              <a:t>1800 census proved America was still predominantly rural, but signs of urban development were present.</a:t>
            </a:r>
          </a:p>
          <a:p>
            <a:pPr lvl="1"/>
            <a:r>
              <a:rPr lang="en-US" dirty="0" smtClean="0"/>
              <a:t>While pale in comparison to major European cities like London and Paris:</a:t>
            </a:r>
          </a:p>
          <a:p>
            <a:pPr lvl="2"/>
            <a:r>
              <a:rPr lang="en-US" dirty="0" smtClean="0"/>
              <a:t>Philadelphia – 70,000	New York – 60,000</a:t>
            </a:r>
          </a:p>
          <a:p>
            <a:pPr lvl="2"/>
            <a:r>
              <a:rPr lang="en-US" dirty="0" smtClean="0"/>
              <a:t>Baltimore – 26,000		Boston – 24,000</a:t>
            </a:r>
          </a:p>
          <a:p>
            <a:pPr lvl="1"/>
            <a:r>
              <a:rPr lang="en-US" dirty="0" smtClean="0"/>
              <a:t>All emerged as centers of commerce and education</a:t>
            </a:r>
          </a:p>
          <a:p>
            <a:r>
              <a:rPr lang="en-US" dirty="0" smtClean="0"/>
              <a:t>Much of American culture, fashion, and luxury innovations were result of emerging urban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the Jefferson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Abolished all internal taxes, customs and sale of western lands were only income national government.</a:t>
            </a:r>
          </a:p>
          <a:p>
            <a:pPr lvl="1"/>
            <a:r>
              <a:rPr lang="en-US" dirty="0" smtClean="0"/>
              <a:t>Reduced government spending, cut executive staff, reduced size of navy and military</a:t>
            </a:r>
          </a:p>
          <a:p>
            <a:pPr lvl="1"/>
            <a:r>
              <a:rPr lang="en-US" dirty="0" smtClean="0"/>
              <a:t>Cut the national debt in half by paying off as many debts as possible</a:t>
            </a:r>
          </a:p>
          <a:p>
            <a:pPr lvl="2"/>
            <a:r>
              <a:rPr lang="en-US" sz="2800" dirty="0" smtClean="0"/>
              <a:t>Unlike Hamilton</a:t>
            </a:r>
          </a:p>
          <a:p>
            <a:pPr lvl="1"/>
            <a:r>
              <a:rPr lang="en-US" sz="3200" dirty="0" smtClean="0"/>
              <a:t>Protect agricultural economy and promote trade from within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Jefferson’s Issues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The Barbary Pirates</a:t>
            </a:r>
          </a:p>
          <a:p>
            <a:pPr lvl="1"/>
            <a:r>
              <a:rPr lang="en-US" dirty="0" smtClean="0"/>
              <a:t>Barbary States: Morocco, Algiers, Tunis, Tripoli</a:t>
            </a:r>
          </a:p>
          <a:p>
            <a:pPr lvl="1"/>
            <a:r>
              <a:rPr lang="en-US" dirty="0" smtClean="0"/>
              <a:t>States demanded money for protection paid by all nations sailing waters for commerce.</a:t>
            </a:r>
          </a:p>
          <a:p>
            <a:pPr lvl="1"/>
            <a:r>
              <a:rPr lang="en-US" dirty="0" smtClean="0"/>
              <a:t>Jefferson refused to pay the duty</a:t>
            </a:r>
          </a:p>
          <a:p>
            <a:pPr lvl="1"/>
            <a:r>
              <a:rPr lang="en-US" dirty="0" smtClean="0"/>
              <a:t>Pasha of Tripoli unofficially declared war on U.S. and held representatives hostage</a:t>
            </a:r>
          </a:p>
          <a:p>
            <a:pPr lvl="1"/>
            <a:r>
              <a:rPr lang="en-US" dirty="0" smtClean="0"/>
              <a:t>Jefferson built up navy in the region and naval struggles ensued.</a:t>
            </a:r>
          </a:p>
          <a:p>
            <a:pPr lvl="1"/>
            <a:r>
              <a:rPr lang="en-US" dirty="0" smtClean="0"/>
              <a:t>Eventually paid ransom and prisoners released.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Marbury vs.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Adams’ Midnight Appointments</a:t>
            </a:r>
          </a:p>
          <a:p>
            <a:pPr lvl="1"/>
            <a:r>
              <a:rPr lang="en-US" dirty="0" err="1" smtClean="0"/>
              <a:t>Marbury’s</a:t>
            </a:r>
            <a:r>
              <a:rPr lang="en-US" dirty="0" smtClean="0"/>
              <a:t> appointment by Adams was made before he left office, but not delivered</a:t>
            </a:r>
          </a:p>
          <a:p>
            <a:pPr lvl="1"/>
            <a:r>
              <a:rPr lang="en-US" dirty="0" smtClean="0"/>
              <a:t>Jefferson instructed Madison to withhold it and refuse him to hold office.</a:t>
            </a:r>
          </a:p>
          <a:p>
            <a:pPr lvl="1"/>
            <a:r>
              <a:rPr lang="en-US" dirty="0" err="1" smtClean="0"/>
              <a:t>Marbury</a:t>
            </a:r>
            <a:r>
              <a:rPr lang="en-US" dirty="0" smtClean="0"/>
              <a:t> sued Madison, Court ruled </a:t>
            </a:r>
            <a:r>
              <a:rPr lang="en-US" dirty="0" err="1" smtClean="0"/>
              <a:t>Marbury</a:t>
            </a:r>
            <a:r>
              <a:rPr lang="en-US" dirty="0" smtClean="0"/>
              <a:t> had a right to his commission, but Madison didn’t have to deliver it</a:t>
            </a:r>
          </a:p>
          <a:p>
            <a:pPr lvl="1"/>
            <a:r>
              <a:rPr lang="en-US" dirty="0" smtClean="0"/>
              <a:t>More importantly, court ruled Judiciary act of 1789 had overstepped bounds of Legislation</a:t>
            </a:r>
          </a:p>
          <a:p>
            <a:pPr lvl="1"/>
            <a:r>
              <a:rPr lang="en-US" dirty="0" smtClean="0"/>
              <a:t>Established Judiciary Review and allowed Supreme Court to overrule laws and declare them unconstitutional.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Samuel Chase 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Chase was outspoken Federalist, Jefferson and Republicans wanted to remove him</a:t>
            </a:r>
          </a:p>
          <a:p>
            <a:r>
              <a:rPr lang="en-US" dirty="0" smtClean="0"/>
              <a:t>Hadn’t actually committed a crime, impeachment based solely on political reasons</a:t>
            </a:r>
          </a:p>
          <a:p>
            <a:r>
              <a:rPr lang="en-US" dirty="0" smtClean="0"/>
              <a:t>Never got 2/3 majority vote and removal</a:t>
            </a:r>
          </a:p>
          <a:p>
            <a:r>
              <a:rPr lang="en-US" dirty="0" smtClean="0"/>
              <a:t>Established that impeachment couldn’t be used for political gains.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Through war with Spain, Napoleon secretly regained control of land west of Mississippi River and New Orleans</a:t>
            </a:r>
          </a:p>
          <a:p>
            <a:pPr lvl="1"/>
            <a:r>
              <a:rPr lang="en-US" dirty="0" smtClean="0"/>
              <a:t>Had hoped to re-establish French presence in America</a:t>
            </a:r>
          </a:p>
          <a:p>
            <a:pPr lvl="1"/>
            <a:r>
              <a:rPr lang="en-US" dirty="0" smtClean="0"/>
              <a:t>French influence now forbade American ships to dock and transfer goods in New Orleans, which was guaranteed through the Pinckney treaty</a:t>
            </a:r>
          </a:p>
          <a:p>
            <a:r>
              <a:rPr lang="en-US" dirty="0" smtClean="0"/>
              <a:t>Shrewd political actions by Jefferson convinced Congress to prepare funds for a war and give impression of siding with British</a:t>
            </a:r>
          </a:p>
          <a:p>
            <a:r>
              <a:rPr lang="en-US" dirty="0" smtClean="0"/>
              <a:t>Meanwhile ambassador to Paris negotiated a deal for all of Louisiana territory.</a:t>
            </a:r>
          </a:p>
          <a:p>
            <a:pPr lvl="1"/>
            <a:r>
              <a:rPr lang="en-US" dirty="0" smtClean="0"/>
              <a:t>Purchased the whole thing for $15 million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Few white Americans had ever went beyond the Mississippi River</a:t>
            </a:r>
          </a:p>
          <a:p>
            <a:pPr lvl="1"/>
            <a:r>
              <a:rPr lang="en-US" dirty="0" smtClean="0"/>
              <a:t>Before even striking deal with Napoleon, Jefferson had planned an expedition to the Pacific to investigate the Continent.</a:t>
            </a:r>
          </a:p>
          <a:p>
            <a:pPr lvl="1"/>
            <a:r>
              <a:rPr lang="en-US" dirty="0" smtClean="0"/>
              <a:t>Selected his personal secretary Meriwether Lewis</a:t>
            </a:r>
          </a:p>
          <a:p>
            <a:pPr lvl="1"/>
            <a:r>
              <a:rPr lang="en-US" dirty="0" smtClean="0"/>
              <a:t>Lewis selected Clark, and their guide was Sacajawea</a:t>
            </a:r>
          </a:p>
          <a:p>
            <a:r>
              <a:rPr lang="en-US" dirty="0" smtClean="0"/>
              <a:t>Lewis and Clark were most famous of his explorers, but not the only ones.</a:t>
            </a:r>
          </a:p>
          <a:p>
            <a:pPr lvl="1"/>
            <a:r>
              <a:rPr lang="en-US" dirty="0" smtClean="0"/>
              <a:t>Zebulon Pike: explored upper Mississippi Valley into Colorado.  Failed to climb “Pike’s Peak”</a:t>
            </a:r>
          </a:p>
          <a:p>
            <a:pPr lvl="1"/>
            <a:r>
              <a:rPr lang="en-US" dirty="0" smtClean="0"/>
              <a:t>Claimed the plains were “an uninhabitable, uncultivable desert.”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Northern 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Essex </a:t>
            </a:r>
            <a:r>
              <a:rPr lang="en-US" dirty="0" err="1" smtClean="0"/>
              <a:t>Junto</a:t>
            </a:r>
            <a:endParaRPr lang="en-US" dirty="0" smtClean="0"/>
          </a:p>
          <a:p>
            <a:pPr lvl="1"/>
            <a:r>
              <a:rPr lang="en-US" dirty="0" smtClean="0"/>
              <a:t>Group of Federalists wanted New England states to secede and form “Northern Confederacy”</a:t>
            </a:r>
          </a:p>
          <a:p>
            <a:pPr lvl="2"/>
            <a:r>
              <a:rPr lang="en-US" dirty="0" smtClean="0"/>
              <a:t>Feared Republicans and new territories would overpower them</a:t>
            </a:r>
          </a:p>
          <a:p>
            <a:pPr lvl="2"/>
            <a:r>
              <a:rPr lang="en-US" dirty="0" smtClean="0"/>
              <a:t>Needed New Yorkers and New Jersey to support them </a:t>
            </a:r>
          </a:p>
          <a:p>
            <a:r>
              <a:rPr lang="en-US" dirty="0" smtClean="0"/>
              <a:t>Aaron Burr</a:t>
            </a:r>
          </a:p>
          <a:p>
            <a:pPr lvl="1"/>
            <a:r>
              <a:rPr lang="en-US" dirty="0" smtClean="0"/>
              <a:t>Upset with Republican party when they chose Jefferson over him in 1800</a:t>
            </a:r>
          </a:p>
          <a:p>
            <a:pPr lvl="1"/>
            <a:r>
              <a:rPr lang="en-US" dirty="0" smtClean="0"/>
              <a:t>Federalists convinced him to run for Governor of New York, not so secretly because he would support secession</a:t>
            </a:r>
          </a:p>
          <a:p>
            <a:pPr lvl="1"/>
            <a:r>
              <a:rPr lang="en-US" dirty="0" smtClean="0"/>
              <a:t>Hamilton found out and used influence to stop Burr’s election in New York – many personal insults.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34400" cy="7175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Duel at Weehawken, NJ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070452"/>
            <a:ext cx="5568950" cy="463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Burr shot Hamilton and killed him.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Wanted for murder, he fled to Louisiana Territory, rumors of treason and an attempt to create new government.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Eventually acquitted, in part by Chief Justice Marshall’s influence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0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Jeffersonian Republicans wanted change from European cultures.</a:t>
            </a:r>
          </a:p>
          <a:p>
            <a:pPr lvl="1"/>
            <a:r>
              <a:rPr lang="en-US" dirty="0" smtClean="0"/>
              <a:t>Educational, Cultural, Ideological, Economical</a:t>
            </a:r>
          </a:p>
          <a:p>
            <a:pPr lvl="1"/>
            <a:r>
              <a:rPr lang="en-US" dirty="0" smtClean="0"/>
              <a:t>Strove to create society where agrarian society held as much control as bureaucrats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between Britain and France caused dilemma for American merchant ships.</a:t>
            </a:r>
          </a:p>
          <a:p>
            <a:r>
              <a:rPr lang="en-US" dirty="0" smtClean="0"/>
              <a:t>Westward expansion upset natives, caused them to forge allies with British in Canada and Spanish in Florida.</a:t>
            </a:r>
          </a:p>
          <a:p>
            <a:r>
              <a:rPr lang="en-US" dirty="0" smtClean="0"/>
              <a:t>Impressment:</a:t>
            </a:r>
          </a:p>
          <a:p>
            <a:pPr lvl="1"/>
            <a:r>
              <a:rPr lang="en-US" dirty="0" smtClean="0"/>
              <a:t>British navy impressed, or forced, sailors to stay and fight on their ships if they deserted.</a:t>
            </a:r>
          </a:p>
          <a:p>
            <a:pPr lvl="1"/>
            <a:r>
              <a:rPr lang="en-US" dirty="0" smtClean="0"/>
              <a:t>Many of these deserters often joined American ships, so British began impressing American sailors on merchant ships. </a:t>
            </a:r>
          </a:p>
          <a:p>
            <a:pPr lvl="1"/>
            <a:r>
              <a:rPr lang="en-US" dirty="0" smtClean="0"/>
              <a:t> Ex: The </a:t>
            </a:r>
            <a:r>
              <a:rPr lang="en-US" i="1" dirty="0" smtClean="0"/>
              <a:t>Chesapeake – Leopard Incident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1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Controversial Embargo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r>
              <a:rPr lang="en-US" dirty="0" smtClean="0"/>
              <a:t>Passed to prevent future incidents like the Chesapeake – Leopard.</a:t>
            </a:r>
          </a:p>
          <a:p>
            <a:r>
              <a:rPr lang="en-US" dirty="0" smtClean="0"/>
              <a:t>Forbade American ships from leaving any U.S. port for any foreign port, anywhere in the world.</a:t>
            </a:r>
          </a:p>
          <a:p>
            <a:r>
              <a:rPr lang="en-US" dirty="0" smtClean="0"/>
              <a:t>The law induced a depression in the American economy, Northeastern merchants (mostly Federalists) were completely cut off and lost money.</a:t>
            </a:r>
          </a:p>
          <a:p>
            <a:r>
              <a:rPr lang="en-US" dirty="0" smtClean="0"/>
              <a:t>Madison, Jefferson’s successor, barely won election of 1808 as a result and Jefferson approved bill recalling the Embargo Act days before leaving office.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Indian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Jefferson appointed William Henry Harrison as governor of the Indiana Territory.</a:t>
            </a:r>
          </a:p>
          <a:p>
            <a:r>
              <a:rPr lang="en-US" dirty="0" smtClean="0"/>
              <a:t>He told natives to either assimilate to American society or move west of Mississippi River.</a:t>
            </a:r>
          </a:p>
          <a:p>
            <a:pPr lvl="1"/>
            <a:r>
              <a:rPr lang="en-US" dirty="0" smtClean="0"/>
              <a:t>Harrison’s nasty tactics to enforce the law upset tribes.</a:t>
            </a:r>
          </a:p>
          <a:p>
            <a:pPr lvl="1"/>
            <a:r>
              <a:rPr lang="en-US" dirty="0" smtClean="0"/>
              <a:t>After the Chesapeake – Leopard Incident, the British in Canada feared American retaliation, began supporting natives in the Indiana Territory.</a:t>
            </a:r>
          </a:p>
          <a:p>
            <a:r>
              <a:rPr lang="en-US" dirty="0" smtClean="0"/>
              <a:t>The Prophet and his brother Tecumseh were first to organize multiple native groups in response to America.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Battle of Tippecanoe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While Tecumseh was away, Harrison invoked a fight along Tippecanoe Creek</a:t>
            </a:r>
          </a:p>
          <a:p>
            <a:pPr lvl="1"/>
            <a:r>
              <a:rPr lang="en-US" dirty="0" smtClean="0"/>
              <a:t>Hotly contested, but effectively drove off The Profit</a:t>
            </a:r>
          </a:p>
          <a:p>
            <a:pPr lvl="1"/>
            <a:r>
              <a:rPr lang="en-US" dirty="0" smtClean="0"/>
              <a:t>When Tecumseh returned his warrior were greatly upset and raided American settlement from Michigan to Mississippi.</a:t>
            </a:r>
          </a:p>
          <a:p>
            <a:r>
              <a:rPr lang="en-US" dirty="0" smtClean="0"/>
              <a:t>Problems with Spanish settlements also created concern.</a:t>
            </a:r>
          </a:p>
          <a:p>
            <a:pPr lvl="1"/>
            <a:r>
              <a:rPr lang="en-US" dirty="0" smtClean="0"/>
              <a:t>Escaped slaves often found refuge there and would join in fight against U.S. settlements.</a:t>
            </a:r>
          </a:p>
          <a:p>
            <a:r>
              <a:rPr lang="en-US" dirty="0" smtClean="0"/>
              <a:t>Feeling in Congress that war with Britain would allow them to also claim Spanish territory to the South.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Early Battles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r>
              <a:rPr lang="en-US" dirty="0" smtClean="0"/>
              <a:t>Predominantly naval victories</a:t>
            </a:r>
          </a:p>
          <a:p>
            <a:pPr lvl="1"/>
            <a:r>
              <a:rPr lang="en-US" dirty="0" smtClean="0"/>
              <a:t>U.S. gained control of Lake Eerie through Oliver Hazard Perry’s victory at Put-In-Bay </a:t>
            </a:r>
          </a:p>
          <a:p>
            <a:r>
              <a:rPr lang="en-US" dirty="0" smtClean="0"/>
              <a:t>Harrison sailed up Thames River and won notable battle where Tecumseh was killed</a:t>
            </a:r>
          </a:p>
          <a:p>
            <a:pPr lvl="1"/>
            <a:r>
              <a:rPr lang="en-US" dirty="0" smtClean="0"/>
              <a:t>Served to soften native support for the British in Canada.</a:t>
            </a:r>
          </a:p>
          <a:p>
            <a:r>
              <a:rPr lang="en-US" dirty="0" smtClean="0"/>
              <a:t>Andrew Jackson makes a name for himself fighting the </a:t>
            </a:r>
            <a:r>
              <a:rPr lang="en-US" dirty="0" err="1" smtClean="0"/>
              <a:t>indians</a:t>
            </a:r>
            <a:r>
              <a:rPr lang="en-US" dirty="0" smtClean="0"/>
              <a:t> near Florida.</a:t>
            </a:r>
          </a:p>
          <a:p>
            <a:pPr lvl="1"/>
            <a:r>
              <a:rPr lang="en-US" dirty="0" smtClean="0"/>
              <a:t>Brutal tactics, killing women and children, force the Creeks to surrender as he moved further into Fla.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British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/>
          <a:lstStyle/>
          <a:p>
            <a:r>
              <a:rPr lang="en-US" dirty="0" smtClean="0"/>
              <a:t>Following Napoleon’s surrender the British focused on invasion of America.</a:t>
            </a:r>
          </a:p>
          <a:p>
            <a:pPr lvl="1"/>
            <a:r>
              <a:rPr lang="en-US" dirty="0" smtClean="0"/>
              <a:t>Easily made their way to Washington and burned the White House in retaliation for U.S burning Toronto.</a:t>
            </a:r>
          </a:p>
          <a:p>
            <a:r>
              <a:rPr lang="en-US" dirty="0" smtClean="0"/>
              <a:t>Battle at Fort McHenry was for control of Baltimore, </a:t>
            </a:r>
          </a:p>
          <a:p>
            <a:pPr lvl="2"/>
            <a:r>
              <a:rPr lang="en-US" dirty="0" smtClean="0"/>
              <a:t>Francis Scott Key, Washington lawyer, writes the Star Spangled Banner.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4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Northern Opposition to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Accept Battles of </a:t>
            </a:r>
            <a:r>
              <a:rPr lang="en-US" dirty="0" err="1" smtClean="0"/>
              <a:t>Put-in-Bay</a:t>
            </a:r>
            <a:r>
              <a:rPr lang="en-US" dirty="0" smtClean="0"/>
              <a:t>, McHenry, and New Orleans, most military operations were mishandled and embarrassing.</a:t>
            </a:r>
          </a:p>
          <a:p>
            <a:r>
              <a:rPr lang="en-US" dirty="0" smtClean="0"/>
              <a:t>Northern Federalist strongly opposed war and even celebrated losses.</a:t>
            </a:r>
          </a:p>
          <a:p>
            <a:r>
              <a:rPr lang="en-US" dirty="0" smtClean="0"/>
              <a:t>Hartford Convention:  New England Federalists once again met to discuss secession</a:t>
            </a:r>
          </a:p>
          <a:p>
            <a:pPr lvl="1"/>
            <a:r>
              <a:rPr lang="en-US" dirty="0" smtClean="0"/>
              <a:t>Soon followed by News of Jackson’s victory at New Orleans and Peace treaty.</a:t>
            </a:r>
          </a:p>
          <a:p>
            <a:pPr lvl="1"/>
            <a:r>
              <a:rPr lang="en-US" dirty="0" smtClean="0"/>
              <a:t>Newfound Patriotism caused ideas to fizzle out and virtually ended the Federalist party as a whole.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Ghent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Signed on Christmas Eve 1814</a:t>
            </a:r>
          </a:p>
          <a:p>
            <a:r>
              <a:rPr lang="en-US" dirty="0" smtClean="0"/>
              <a:t>Basically Britain was tired from fighting Napoleon and wanted to be done, so they gave concessions.</a:t>
            </a:r>
          </a:p>
          <a:p>
            <a:r>
              <a:rPr lang="en-US" dirty="0" smtClean="0"/>
              <a:t>Americans realized two things:</a:t>
            </a:r>
          </a:p>
          <a:p>
            <a:pPr lvl="1"/>
            <a:r>
              <a:rPr lang="en-US" dirty="0" smtClean="0"/>
              <a:t>Now that Napoleonic wars were done impressment was no longer an issue</a:t>
            </a:r>
          </a:p>
          <a:p>
            <a:pPr lvl="1"/>
            <a:r>
              <a:rPr lang="en-US" dirty="0" smtClean="0"/>
              <a:t>Canada cession to the U.S. was not going to happen.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Battle of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Actually took place 2 weeks after Treaty of Ghent.</a:t>
            </a:r>
          </a:p>
          <a:p>
            <a:r>
              <a:rPr lang="en-US" dirty="0" smtClean="0"/>
              <a:t>Jackson and ragged group of Tennesseans, Kentuckians, Creoles, blacks, pirates, and soldiers vs. battle hardened British from Napoleonic wars.</a:t>
            </a:r>
          </a:p>
          <a:p>
            <a:r>
              <a:rPr lang="en-US" dirty="0" smtClean="0"/>
              <a:t>700 dead British, 1,400 wounded, 500 prisoners, and commander dead.</a:t>
            </a:r>
          </a:p>
          <a:p>
            <a:pPr lvl="1"/>
            <a:r>
              <a:rPr lang="en-US" dirty="0" smtClean="0"/>
              <a:t>British exposed and Jackson under great cover, eventually forced them to retreat.</a:t>
            </a:r>
          </a:p>
          <a:p>
            <a:r>
              <a:rPr lang="en-US" dirty="0" smtClean="0"/>
              <a:t>Jackson lost 8 soldiers and 13 were wounded.</a:t>
            </a:r>
          </a:p>
          <a:p>
            <a:r>
              <a:rPr lang="en-US" dirty="0" smtClean="0"/>
              <a:t>Win will eventually lead Jackson into the White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Advancement under Jefferson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Proposed free education for electors so they could cast educated votes</a:t>
            </a:r>
          </a:p>
          <a:p>
            <a:pPr lvl="1"/>
            <a:r>
              <a:rPr lang="en-US" dirty="0" smtClean="0"/>
              <a:t>Educate women so they could raise an educated nation</a:t>
            </a:r>
          </a:p>
          <a:p>
            <a:pPr lvl="1"/>
            <a:r>
              <a:rPr lang="en-US" dirty="0" smtClean="0"/>
              <a:t>Number of Universities tripled for higher education</a:t>
            </a:r>
          </a:p>
          <a:p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Pennsylvania University first Medical school</a:t>
            </a:r>
          </a:p>
          <a:p>
            <a:pPr lvl="1"/>
            <a:r>
              <a:rPr lang="en-US" dirty="0" smtClean="0"/>
              <a:t>Move from midwives to doctor deliveries</a:t>
            </a:r>
          </a:p>
          <a:p>
            <a:pPr lvl="1"/>
            <a:r>
              <a:rPr lang="en-US" dirty="0" smtClean="0"/>
              <a:t>Medical process still relatively slow due to stiff resistance to traditional beliefs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An American Culture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dirty="0" smtClean="0"/>
              <a:t>Noah Webster</a:t>
            </a:r>
          </a:p>
          <a:p>
            <a:pPr lvl="1"/>
            <a:r>
              <a:rPr lang="en-US" dirty="0" smtClean="0"/>
              <a:t>Devised first American spelling book with changes to the English language to distinguish from Britain.</a:t>
            </a:r>
          </a:p>
          <a:p>
            <a:r>
              <a:rPr lang="en-US" dirty="0" smtClean="0"/>
              <a:t>Washington Irving</a:t>
            </a:r>
          </a:p>
          <a:p>
            <a:pPr lvl="1"/>
            <a:r>
              <a:rPr lang="en-US" dirty="0" smtClean="0"/>
              <a:t>Developed fable stories regarding the new world that reflected satirical beliefs of America</a:t>
            </a:r>
          </a:p>
          <a:p>
            <a:pPr lvl="2"/>
            <a:r>
              <a:rPr lang="en-US" dirty="0" smtClean="0"/>
              <a:t>Included Rip Van Winkle and </a:t>
            </a:r>
            <a:r>
              <a:rPr lang="en-US" dirty="0" err="1" smtClean="0"/>
              <a:t>Ichabod</a:t>
            </a:r>
            <a:r>
              <a:rPr lang="en-US" dirty="0" smtClean="0"/>
              <a:t> Crane.</a:t>
            </a:r>
          </a:p>
          <a:p>
            <a:r>
              <a:rPr lang="en-US" dirty="0" smtClean="0"/>
              <a:t>Historical texts were developed with the intent of glorifying American accomplishments.</a:t>
            </a:r>
          </a:p>
          <a:p>
            <a:pPr lvl="1"/>
            <a:r>
              <a:rPr lang="en-US" dirty="0" smtClean="0"/>
              <a:t>Mason Weems, </a:t>
            </a:r>
            <a:r>
              <a:rPr lang="en-US" i="1" dirty="0" smtClean="0"/>
              <a:t>Life of Washington</a:t>
            </a:r>
            <a:r>
              <a:rPr lang="en-US" dirty="0" smtClean="0"/>
              <a:t> told fictitious story about the cherry tree.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American Culture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Deism: belief that a god exists, but after creation withdrew from direct involvement with the universe.</a:t>
            </a:r>
          </a:p>
          <a:p>
            <a:pPr lvl="1"/>
            <a:r>
              <a:rPr lang="en-US" dirty="0" smtClean="0"/>
              <a:t>Jefferson and Franklin were both deist believers</a:t>
            </a:r>
          </a:p>
          <a:p>
            <a:pPr lvl="1"/>
            <a:r>
              <a:rPr lang="en-US" dirty="0" smtClean="0"/>
              <a:t>More enlightened, scientific, and objective views on religion began to question the authority of the church.</a:t>
            </a:r>
          </a:p>
          <a:p>
            <a:r>
              <a:rPr lang="en-US" dirty="0" smtClean="0"/>
              <a:t>Jefferson’s letter to Connecticut legislature reflects his ideas of separation of church and state.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Religion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r>
              <a:rPr lang="en-US" dirty="0" smtClean="0"/>
              <a:t>Second Great Awakening</a:t>
            </a:r>
          </a:p>
          <a:p>
            <a:pPr lvl="1"/>
            <a:r>
              <a:rPr lang="en-US" dirty="0" smtClean="0"/>
              <a:t>Emergence of the Methodist, Presbyterian, and Baptist Churches in America (all begun in Europe)</a:t>
            </a:r>
          </a:p>
          <a:p>
            <a:pPr lvl="1"/>
            <a:r>
              <a:rPr lang="en-US" dirty="0" smtClean="0"/>
              <a:t>Revivals spread throughout the country, popular evangelists had followers that traveled with them.</a:t>
            </a:r>
          </a:p>
          <a:p>
            <a:pPr lvl="1"/>
            <a:r>
              <a:rPr lang="en-US" dirty="0" smtClean="0"/>
              <a:t>Cane Ridge:  Kentucky town with largest revival recorded</a:t>
            </a:r>
          </a:p>
          <a:p>
            <a:pPr lvl="2"/>
            <a:r>
              <a:rPr lang="en-US" smtClean="0"/>
              <a:t>Estimated 25,000 </a:t>
            </a:r>
            <a:r>
              <a:rPr lang="en-US" dirty="0" smtClean="0"/>
              <a:t>people in attendance for single revival.</a:t>
            </a:r>
          </a:p>
          <a:p>
            <a:r>
              <a:rPr lang="en-US" dirty="0" smtClean="0"/>
              <a:t>Impact of Second Great Awakening helped to solidify the identity of new towns and territories developing nationwide, created sensed of unity.</a:t>
            </a:r>
          </a:p>
        </p:txBody>
      </p:sp>
    </p:spTree>
    <p:extLst>
      <p:ext uri="{BB962C8B-B14F-4D97-AF65-F5344CB8AC3E}">
        <p14:creationId xmlns:p14="http://schemas.microsoft.com/office/powerpoint/2010/main" val="21757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Industry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r>
              <a:rPr lang="en-US" dirty="0" smtClean="0"/>
              <a:t>Some inventions and innovations resulted from immigration from Europe</a:t>
            </a:r>
          </a:p>
          <a:p>
            <a:pPr lvl="1"/>
            <a:r>
              <a:rPr lang="en-US" dirty="0" smtClean="0"/>
              <a:t>Samuel Slater’s Spinning Mill in Pawtucket, Rhode Island became the first modern factory in America.</a:t>
            </a:r>
          </a:p>
          <a:p>
            <a:r>
              <a:rPr lang="en-US" dirty="0" smtClean="0"/>
              <a:t>Oliver Evan’s automated flour mill was a genuine American invention that changed wheat industry.</a:t>
            </a:r>
          </a:p>
          <a:p>
            <a:r>
              <a:rPr lang="en-US" dirty="0"/>
              <a:t>Outbreak of war in Europe enabled American ships to become primary source for transportation of goods across the Atlantic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Urged forward emphasis on large ship building economy in America.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Innovations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Invention of the Steam Boat: used for interstate commerce along river systems.</a:t>
            </a:r>
          </a:p>
          <a:p>
            <a:pPr lvl="1"/>
            <a:r>
              <a:rPr lang="en-US" dirty="0" smtClean="0"/>
              <a:t>Many early inventors such as Oliver Evans, John Fitch, and James Watt (predominant inventors of the time)</a:t>
            </a:r>
          </a:p>
          <a:p>
            <a:pPr lvl="1"/>
            <a:r>
              <a:rPr lang="en-US" dirty="0" smtClean="0"/>
              <a:t>Most credit is given to Robert Fulton and his boat </a:t>
            </a:r>
            <a:r>
              <a:rPr lang="en-US" i="1" dirty="0" smtClean="0"/>
              <a:t>Clermont</a:t>
            </a:r>
            <a:r>
              <a:rPr lang="en-US" dirty="0" smtClean="0"/>
              <a:t>. Steam engine that demonstrated easy navigation over long distances for commercial use.</a:t>
            </a:r>
          </a:p>
          <a:p>
            <a:r>
              <a:rPr lang="en-US" dirty="0" smtClean="0"/>
              <a:t>Development of the first “turnpike” from Philadelphia to Lancaster.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5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Eli Whitney’s Impact on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Autofit/>
          </a:bodyPr>
          <a:lstStyle/>
          <a:p>
            <a:r>
              <a:rPr lang="en-US" dirty="0"/>
              <a:t>Greatest of them all was Eli Whitney:</a:t>
            </a:r>
          </a:p>
          <a:p>
            <a:r>
              <a:rPr lang="en-US" dirty="0"/>
              <a:t>Interchangeable parts for constructing weapons.</a:t>
            </a:r>
          </a:p>
          <a:p>
            <a:r>
              <a:rPr lang="en-US" dirty="0"/>
              <a:t>Cotton Gin: created to make life easier for slaves picking cotton; changed entire way of life and economy instead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Created more of a need for slaves as cotton production exploded throughout the south.</a:t>
            </a:r>
          </a:p>
          <a:p>
            <a:pPr lvl="1"/>
            <a:r>
              <a:rPr lang="en-US" sz="3200" dirty="0" smtClean="0"/>
              <a:t>Until then Plantations were relatively rare and slavery was dwindling, now there was greater need for slaves than ever.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8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1859</Words>
  <Application>Microsoft Office PowerPoint</Application>
  <PresentationFormat>On-screen Show (4:3)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Chapter 7 The Age of Jefferson</vt:lpstr>
      <vt:lpstr>Efforts for Change</vt:lpstr>
      <vt:lpstr>Advancement under Jefferson</vt:lpstr>
      <vt:lpstr>An American Culture Develops</vt:lpstr>
      <vt:lpstr>American Culture Cont.</vt:lpstr>
      <vt:lpstr>Religion Cont.</vt:lpstr>
      <vt:lpstr>Industry and Technology</vt:lpstr>
      <vt:lpstr>Innovations Cont.</vt:lpstr>
      <vt:lpstr>Eli Whitney’s Impact on Economy</vt:lpstr>
      <vt:lpstr>Eli Whitney Cont.</vt:lpstr>
      <vt:lpstr>Urban Development</vt:lpstr>
      <vt:lpstr>Issues of the Jefferson Presidency</vt:lpstr>
      <vt:lpstr>Jefferson’s Issues Cont.</vt:lpstr>
      <vt:lpstr>Marbury vs. Madison</vt:lpstr>
      <vt:lpstr>Samuel Chase Impeachment</vt:lpstr>
      <vt:lpstr>Louisiana Purchase</vt:lpstr>
      <vt:lpstr>Lewis and Clark</vt:lpstr>
      <vt:lpstr>Northern Confederacy</vt:lpstr>
      <vt:lpstr>The Duel at Weehawken, NJ</vt:lpstr>
      <vt:lpstr>War of 1812</vt:lpstr>
      <vt:lpstr>Controversial Embargo Act</vt:lpstr>
      <vt:lpstr>Indian Problems</vt:lpstr>
      <vt:lpstr>Battle of Tippecanoe</vt:lpstr>
      <vt:lpstr>Early Battles of War</vt:lpstr>
      <vt:lpstr>British Invasion</vt:lpstr>
      <vt:lpstr>Northern Opposition to the War</vt:lpstr>
      <vt:lpstr>Treaty of Ghent</vt:lpstr>
      <vt:lpstr>Battle of New Orleans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Age of Jefferson</dc:title>
  <dc:creator>Tony</dc:creator>
  <cp:lastModifiedBy>Masterofrancesco, Anthony</cp:lastModifiedBy>
  <cp:revision>24</cp:revision>
  <dcterms:created xsi:type="dcterms:W3CDTF">2011-11-08T23:44:38Z</dcterms:created>
  <dcterms:modified xsi:type="dcterms:W3CDTF">2015-09-17T19:11:28Z</dcterms:modified>
</cp:coreProperties>
</file>